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7" r:id="rId5"/>
    <p:sldId id="260" r:id="rId6"/>
    <p:sldId id="272" r:id="rId7"/>
    <p:sldId id="274" r:id="rId8"/>
    <p:sldId id="273" r:id="rId9"/>
    <p:sldId id="275" r:id="rId10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51" autoAdjust="0"/>
    <p:restoredTop sz="77885"/>
  </p:normalViewPr>
  <p:slideViewPr>
    <p:cSldViewPr snapToGrid="0" snapToObjects="1" showGuides="1">
      <p:cViewPr varScale="1">
        <p:scale>
          <a:sx n="104" d="100"/>
          <a:sy n="104" d="100"/>
        </p:scale>
        <p:origin x="1158" y="11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50" d="100"/>
          <a:sy n="150" d="100"/>
        </p:scale>
        <p:origin x="608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79B33-A94D-4C8C-88C2-619932967EF3}" type="datetimeFigureOut">
              <a:rPr lang="fr-CH" smtClean="0">
                <a:latin typeface="Arial" panose="020B0604020202020204" pitchFamily="34" charset="0"/>
              </a:rPr>
              <a:t>05.12.2021</a:t>
            </a:fld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F4AF0-8439-436D-BEF0-52070F19E1B6}" type="slidenum">
              <a:rPr lang="fr-CH" smtClean="0">
                <a:latin typeface="Arial" panose="020B0604020202020204" pitchFamily="34" charset="0"/>
              </a:rPr>
              <a:t>‹#›</a:t>
            </a:fld>
            <a:endParaRPr lang="fr-CH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9056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8103E42-5239-1A40-AD33-3EE7E9DDF5FD}" type="datetimeFigureOut">
              <a:rPr lang="fr-FR" smtClean="0"/>
              <a:pPr/>
              <a:t>05/12/2021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CF50783-AAED-1941-8BCC-9F6140F0A6B1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2674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2670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756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126" userDrawn="1">
          <p15:clr>
            <a:srgbClr val="FBAE40"/>
          </p15:clr>
        </p15:guide>
        <p15:guide id="5" orient="horz" pos="123" userDrawn="1">
          <p15:clr>
            <a:srgbClr val="FBAE40"/>
          </p15:clr>
        </p15:guide>
        <p15:guide id="6" orient="horz" pos="3117" userDrawn="1">
          <p15:clr>
            <a:srgbClr val="FBAE40"/>
          </p15:clr>
        </p15:guide>
        <p15:guide id="7" pos="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fr-CH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fr-CH" dirty="0"/>
              <a:t>NAME EVENT / NAME PRESENTATION</a:t>
            </a:r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 dirty="0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 userDrawn="1"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126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pos="2880" userDrawn="1">
          <p15:clr>
            <a:srgbClr val="F26B43"/>
          </p15:clr>
        </p15:guide>
        <p15:guide id="5" orient="horz" pos="123" userDrawn="1">
          <p15:clr>
            <a:srgbClr val="F26B43"/>
          </p15:clr>
        </p15:guide>
        <p15:guide id="6" orient="horz" pos="3117" userDrawn="1">
          <p15:clr>
            <a:srgbClr val="F26B43"/>
          </p15:clr>
        </p15:guide>
        <p15:guide id="7" pos="570" userDrawn="1">
          <p15:clr>
            <a:srgbClr val="F26B43"/>
          </p15:clr>
        </p15:guide>
        <p15:guide id="8" pos="1155" userDrawn="1">
          <p15:clr>
            <a:srgbClr val="F26B43"/>
          </p15:clr>
        </p15:guide>
        <p15:guide id="9" pos="1728" userDrawn="1">
          <p15:clr>
            <a:srgbClr val="F26B43"/>
          </p15:clr>
        </p15:guide>
        <p15:guide id="10" pos="2304" userDrawn="1">
          <p15:clr>
            <a:srgbClr val="F26B43"/>
          </p15:clr>
        </p15:guide>
        <p15:guide id="11" pos="3456" userDrawn="1">
          <p15:clr>
            <a:srgbClr val="F26B43"/>
          </p15:clr>
        </p15:guide>
        <p15:guide id="12" pos="4035" userDrawn="1">
          <p15:clr>
            <a:srgbClr val="F26B43"/>
          </p15:clr>
        </p15:guide>
        <p15:guide id="13" pos="4608" userDrawn="1">
          <p15:clr>
            <a:srgbClr val="F26B43"/>
          </p15:clr>
        </p15:guide>
        <p15:guide id="14" pos="5180" userDrawn="1">
          <p15:clr>
            <a:srgbClr val="F26B43"/>
          </p15:clr>
        </p15:guide>
        <p15:guide id="15" orient="horz" pos="490" userDrawn="1">
          <p15:clr>
            <a:srgbClr val="F26B43"/>
          </p15:clr>
        </p15:guide>
        <p15:guide id="16" orient="horz" pos="985" userDrawn="1">
          <p15:clr>
            <a:srgbClr val="F26B43"/>
          </p15:clr>
        </p15:guide>
        <p15:guide id="17" orient="horz" pos="1475" userDrawn="1">
          <p15:clr>
            <a:srgbClr val="F26B43"/>
          </p15:clr>
        </p15:guide>
        <p15:guide id="18" orient="horz" pos="1962" userDrawn="1">
          <p15:clr>
            <a:srgbClr val="F26B43"/>
          </p15:clr>
        </p15:guide>
        <p15:guide id="19" orient="horz" pos="2458" userDrawn="1">
          <p15:clr>
            <a:srgbClr val="F26B43"/>
          </p15:clr>
        </p15:guide>
        <p15:guide id="20" orient="horz" pos="2950" userDrawn="1">
          <p15:clr>
            <a:srgbClr val="F26B43"/>
          </p15:clr>
        </p15:guide>
        <p15:guide id="21" pos="5437" userDrawn="1">
          <p15:clr>
            <a:srgbClr val="F26B43"/>
          </p15:clr>
        </p15:guide>
        <p15:guide id="22" orient="horz" userDrawn="1">
          <p15:clr>
            <a:srgbClr val="F26B43"/>
          </p15:clr>
        </p15:guide>
        <p15:guide id="23" pos="5760" userDrawn="1">
          <p15:clr>
            <a:srgbClr val="F26B43"/>
          </p15:clr>
        </p15:guide>
        <p15:guide id="24" orient="horz" pos="3240" userDrawn="1">
          <p15:clr>
            <a:srgbClr val="F26B43"/>
          </p15:clr>
        </p15:guide>
        <p15:guide id="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F21C7-56BC-A74B-BA53-D2D4021D1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Thyminotaur – </a:t>
            </a:r>
            <a:br>
              <a:rPr lang="fr-FR" dirty="0"/>
            </a:br>
            <a:r>
              <a:rPr lang="el-GR" dirty="0"/>
              <a:t>Ε</a:t>
            </a:r>
            <a:r>
              <a:rPr lang="fr-FR" dirty="0"/>
              <a:t>scaping the maze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0E3DCC4-356B-A340-9BF5-39AD9E375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9" y="2571750"/>
            <a:ext cx="4572001" cy="2156508"/>
          </a:xfrm>
        </p:spPr>
        <p:txBody>
          <a:bodyPr/>
          <a:lstStyle/>
          <a:p>
            <a:r>
              <a:rPr lang="fr-FR" b="1" dirty="0"/>
              <a:t>Mobile robotics project presentation</a:t>
            </a:r>
          </a:p>
          <a:p>
            <a:r>
              <a:rPr lang="fr-FR" b="1" dirty="0"/>
              <a:t>Date: </a:t>
            </a:r>
            <a:r>
              <a:rPr lang="fr-FR" dirty="0"/>
              <a:t>December 16</a:t>
            </a:r>
            <a:r>
              <a:rPr lang="fr-FR" baseline="30000" dirty="0"/>
              <a:t>th</a:t>
            </a:r>
            <a:r>
              <a:rPr lang="fr-FR" dirty="0"/>
              <a:t>, 2021</a:t>
            </a:r>
          </a:p>
          <a:p>
            <a:r>
              <a:rPr lang="fr-FR" b="1" dirty="0"/>
              <a:t>Authors: </a:t>
            </a:r>
            <a:r>
              <a:rPr lang="fr-FR" dirty="0"/>
              <a:t>Stephen Monnet, David Rüegg, Julien Burkhard, Sylvain Jacquart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880124D-0355-C54B-9126-82BC6AB6B36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-1614320" y="2385546"/>
            <a:ext cx="4126865" cy="911524"/>
          </a:xfrm>
        </p:spPr>
        <p:txBody>
          <a:bodyPr/>
          <a:lstStyle/>
          <a:p>
            <a:r>
              <a:rPr lang="fr-CH" sz="800" b="1" dirty="0"/>
              <a:t>Mobile robotics project presentation / Thyminotaur - </a:t>
            </a:r>
            <a:r>
              <a:rPr lang="el-GR" sz="800" b="1" dirty="0"/>
              <a:t>Ε</a:t>
            </a:r>
            <a:r>
              <a:rPr lang="fr-CH" sz="800" b="1" dirty="0"/>
              <a:t>scaping the maze</a:t>
            </a:r>
            <a:endParaRPr lang="fr-FR" sz="800" b="1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9178B4-D530-1544-B47E-4E68F08892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8253E77-58BB-5342-B218-CB0FEF98A9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1</a:t>
            </a:fld>
            <a:endParaRPr lang="fr-F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6B61A9-C28E-47E3-8399-B6DEC26CF1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01571" y="360642"/>
            <a:ext cx="3670110" cy="19723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32057D-0220-4B2F-AF65-0FB8602618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77"/>
          <a:stretch/>
        </p:blipFill>
        <p:spPr>
          <a:xfrm>
            <a:off x="904875" y="2571750"/>
            <a:ext cx="3670429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07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9297D327-E67C-43C2-A67F-F1CCAD0704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2407" y="1058627"/>
            <a:ext cx="5346755" cy="2988606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131032"/>
            <a:ext cx="4369254" cy="1072753"/>
          </a:xfrm>
        </p:spPr>
        <p:txBody>
          <a:bodyPr/>
          <a:lstStyle/>
          <a:p>
            <a:r>
              <a:rPr lang="fr-FR" dirty="0"/>
              <a:t>Global project presentation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</a:t>
            </a:fld>
            <a:endParaRPr lang="fr-FR" dirty="0"/>
          </a:p>
        </p:txBody>
      </p:sp>
      <p:pic>
        <p:nvPicPr>
          <p:cNvPr id="10" name="Picture 9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9E338235-697F-4D16-8076-018B1B353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848" y="1058627"/>
            <a:ext cx="2776654" cy="3316559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BD3AD028-E566-404C-8357-072D734762F8}"/>
              </a:ext>
            </a:extLst>
          </p:cNvPr>
          <p:cNvSpPr txBox="1">
            <a:spLocks/>
          </p:cNvSpPr>
          <p:nvPr/>
        </p:nvSpPr>
        <p:spPr>
          <a:xfrm>
            <a:off x="612407" y="4230028"/>
            <a:ext cx="7726363" cy="9134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latin typeface="Calibri" panose="020F0502020204030204" pitchFamily="34" charset="0"/>
                <a:cs typeface="Calibri" panose="020F0502020204030204" pitchFamily="34" charset="0"/>
              </a:rPr>
              <a:t>① </a:t>
            </a:r>
            <a:r>
              <a:rPr lang="fr-CH" dirty="0"/>
              <a:t>Camera detection	</a:t>
            </a:r>
            <a:r>
              <a:rPr lang="fr-CH" dirty="0">
                <a:latin typeface="Calibri" panose="020F0502020204030204" pitchFamily="34" charset="0"/>
                <a:cs typeface="Calibri" panose="020F0502020204030204" pitchFamily="34" charset="0"/>
              </a:rPr>
              <a:t>② Path to nearest exit</a:t>
            </a:r>
            <a:endParaRPr lang="fr-CH" dirty="0"/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③ Path recompilation	④ Obstacle avoidance	⑤ End on exit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294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Vision part 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5CBC614-9610-4FF0-82BB-74A9AA1AD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878364"/>
            <a:ext cx="7726363" cy="3386772"/>
          </a:xfrm>
        </p:spPr>
        <p:txBody>
          <a:bodyPr/>
          <a:lstStyle/>
          <a:p>
            <a:r>
              <a:rPr lang="fr-CH" dirty="0"/>
              <a:t>Camera calibration</a:t>
            </a:r>
          </a:p>
          <a:p>
            <a:r>
              <a:rPr lang="fr-CH" dirty="0"/>
              <a:t>Global navigation</a:t>
            </a:r>
          </a:p>
          <a:p>
            <a:endParaRPr lang="en-US" dirty="0"/>
          </a:p>
        </p:txBody>
      </p:sp>
      <p:pic>
        <p:nvPicPr>
          <p:cNvPr id="11" name="Picture 10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ED7F30EB-9CA2-40D2-A75B-29D78808D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374" y="1894488"/>
            <a:ext cx="7323364" cy="3010253"/>
          </a:xfrm>
          <a:prstGeom prst="rect">
            <a:avLst/>
          </a:prstGeom>
        </p:spPr>
      </p:pic>
      <p:pic>
        <p:nvPicPr>
          <p:cNvPr id="13" name="Picture 12" descr="A picture containing text, tiled, tile&#10;&#10;Description automatically generated">
            <a:extLst>
              <a:ext uri="{FF2B5EF4-FFF2-40B4-BE49-F238E27FC236}">
                <a16:creationId xmlns:a16="http://schemas.microsoft.com/office/drawing/2014/main" id="{4276BC3C-3CD3-4958-B29A-1554411D6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509" y="85958"/>
            <a:ext cx="2509229" cy="177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62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Motion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5CBC614-9610-4FF0-82BB-74A9AA1AD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Local navigation</a:t>
            </a:r>
          </a:p>
          <a:p>
            <a:r>
              <a:rPr lang="fr-CH" dirty="0"/>
              <a:t>Motion control</a:t>
            </a:r>
          </a:p>
          <a:p>
            <a:endParaRPr lang="fr-CH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69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Kalman filtering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C19A738-163D-47F2-A409-E19B64C58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091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ADC9092-B8AD-9448-9690-13D94442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5" y="131032"/>
            <a:ext cx="4082761" cy="1072753"/>
          </a:xfrm>
        </p:spPr>
        <p:txBody>
          <a:bodyPr/>
          <a:lstStyle/>
          <a:p>
            <a:r>
              <a:rPr lang="fr-FR" dirty="0"/>
              <a:t>Live demo (back-up video)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0AD287-D36E-824B-97DA-B5B92B4291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401365" y="2598501"/>
            <a:ext cx="3700955" cy="911524"/>
          </a:xfrm>
        </p:spPr>
        <p:txBody>
          <a:bodyPr/>
          <a:lstStyle/>
          <a:p>
            <a:r>
              <a:rPr lang="en-US" sz="800" b="1" dirty="0"/>
              <a:t>Mobile robotics project presentation / Thyminotaur - Εscaping the maze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D9CD81-F741-E34D-918B-8790204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Stephen Monnet, David Rüegg, Julien Burkhard, Sylvain Jacquart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C95DC5-778C-474A-AD7D-E5E2435C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C19A738-163D-47F2-A409-E19B64C58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15956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EPFL_Beta2" id="{6A525B41-3E68-491F-A6C9-0B15EA1321FE}" vid="{993E2952-EB5D-4425-8012-1B04381EBC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FC127AB4946248A5685C1F92D54FFE" ma:contentTypeVersion="0" ma:contentTypeDescription="Crée un document." ma:contentTypeScope="" ma:versionID="ef3ff242486930b75c69099c0dd02c5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b09c1ba23edfaa45a5e9d385267c9b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8A6C70-7FF5-480A-B09B-7D0A19B2F43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66205E9-12FC-4D6C-B0C7-1E9025EEB1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8CE09B-89B1-4B5D-BED2-87C84F0777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524</TotalTime>
  <Words>208</Words>
  <Application>Microsoft Office PowerPoint</Application>
  <PresentationFormat>On-screen Show (16:9)</PresentationFormat>
  <Paragraphs>35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Franklin Gothic Demi Cond</vt:lpstr>
      <vt:lpstr>Wingdings</vt:lpstr>
      <vt:lpstr>Thème Office</vt:lpstr>
      <vt:lpstr>Thyminotaur –  Εscaping the maze</vt:lpstr>
      <vt:lpstr>Global project presentation</vt:lpstr>
      <vt:lpstr>Vision part </vt:lpstr>
      <vt:lpstr>Motion</vt:lpstr>
      <vt:lpstr>Kalman filtering</vt:lpstr>
      <vt:lpstr>Live demo (back-up video)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EPFL</dc:title>
  <dc:creator>Utilisateur Microsoft Office</dc:creator>
  <cp:lastModifiedBy>Sylvain</cp:lastModifiedBy>
  <cp:revision>65</cp:revision>
  <dcterms:created xsi:type="dcterms:W3CDTF">2019-04-02T06:24:35Z</dcterms:created>
  <dcterms:modified xsi:type="dcterms:W3CDTF">2021-12-05T16:04:57Z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0x0101001BFC127AB4946248A5685C1F92D54FFE</vt:lpwstr>
  </property>
</Properties>
</file>

<file path=docProps/thumbnail.jpeg>
</file>